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334" r:id="rId3"/>
    <p:sldId id="362" r:id="rId4"/>
    <p:sldId id="375" r:id="rId5"/>
    <p:sldId id="370" r:id="rId6"/>
    <p:sldId id="290" r:id="rId7"/>
  </p:sldIdLst>
  <p:sldSz cx="12192000" cy="6858000"/>
  <p:notesSz cx="6858000" cy="9144000"/>
  <p:embeddedFontLst>
    <p:embeddedFont>
      <p:font typeface="맑은 고딕" panose="020B0503020000020004" pitchFamily="34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58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34" autoAdjust="0"/>
    <p:restoredTop sz="89883" autoAdjust="0"/>
  </p:normalViewPr>
  <p:slideViewPr>
    <p:cSldViewPr snapToGrid="0">
      <p:cViewPr>
        <p:scale>
          <a:sx n="72" d="100"/>
          <a:sy n="72" d="100"/>
        </p:scale>
        <p:origin x="368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B3B824-D485-4843-A9DD-79B21839BE0B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4AA902-4748-47AF-986E-B2AB2CACB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422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888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446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077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462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83603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886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0BAE7-D398-4581-8C24-09140C949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347527-CDD5-48B8-A55C-290D36CF08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C86A32-EB66-46EE-A980-71827540E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D048B1-21BD-4AD2-9444-9943B8ED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9C0FE2-FA44-467D-85D8-AA3C71283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8423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489613-E863-4F4A-A314-CE6E5DF91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61B8F2-72F7-41BC-B7CA-A35C68BC4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23D63E-055C-46A3-A37B-DD99EF955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1F6B53-E8AE-4528-BEAA-1C5B5ED0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6A8E75-AFA9-4388-929B-CB318D076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410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1D00730-F926-4289-B832-48DDBC1981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2163F52-6050-444B-871F-0D50129A5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501001-1145-415C-B469-86E982BBC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AE6EC8-3CCD-41CF-8578-31FC59C0A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427925-F95E-49F0-B984-C420C203A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398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F5AE88-9069-4B28-BDEB-3465055F5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EAE56E-B421-4C39-88BB-014C5AFFF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FCB550-6D6A-45A7-9FDF-ABD38B162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AB94FD-5D61-44E5-947F-16F3D9373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636F6E-1566-4972-8B59-CF1324E29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398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CA646E-DE88-4BC2-9CD5-861CEF574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3BC307-73CB-47F5-9A39-09A23087B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B4F552-95F0-418B-A7E4-AD7994C52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31E5AE-44D1-498B-848D-EE3B1E972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711B79-CCA4-4D8E-89E9-8DBE9874C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600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5347-F254-4A30-B77F-B5C09C9AC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94430D-2F45-4F8D-A16B-2FB25E2641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FFDA5B-CFB0-488A-BEC2-8BA50DCE74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CF55AE-94E6-4DDA-A58B-99BCE6C08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32064C-DFDC-4DD6-81FA-F51302FAB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DCE51D-0453-4241-A794-4497CD433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913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25CF2-4138-4D42-8C23-7A336AC8B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D5B1CF-11F6-48A2-8247-21DE061F8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437A4C-80A5-442C-B9DD-41BF2C117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92D869-D4EB-4574-AB94-43E8E7E76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929825-9F68-43FA-9FD7-3F63A34996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894209-EF9B-4BF1-8F0B-2DBB3AE0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28CCF5-11FC-44B8-A04D-9FE470265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2B5F89-B0CF-4152-AC4A-27282E53B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58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828D9D-D0AE-4826-9787-B2B931CDE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672C276-1BDD-46E9-AFC8-077BC7A6E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3741CA-FAFD-40B7-B823-26F9E902A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2A99FF-415F-45EC-98BD-99AF0F40C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611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EC5F078-B73E-460B-853E-100A2F68D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995DB24-D712-427E-9D69-EFF11CB98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46B720-6AC2-4579-AEC2-EBF6B0F93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6553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5C74B-3509-4094-9F51-6777206BC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B53A52-B19E-4E87-A18A-EC2621620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EFE97D-6494-40EA-899C-4C15D7E3DE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12707A-01A0-4674-990B-11A23F316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0B2722-6EAA-4A1D-BE49-570620500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AC0216-4A07-4D57-A004-B13C35557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613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1E1E6E-8C49-46C9-8B6B-1229864D4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761D599-2FEF-4A2C-A15E-9289745BC2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C2AE84-AE9E-46AD-827D-64E52E3D4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C591D4-996F-4C53-9271-0E8C67367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C6AA7E-DE41-4EFB-A523-CB215E36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6CF9E1-0976-4E44-B1B2-BE0722D67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278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39B3E6-833F-4B94-BD9C-CCE3A1DB8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09291F-AEDF-4FDE-9EBF-FFB944FFA2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78AC47-6AEC-4517-9C46-869139A50E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3D6F7-9F6E-4C09-AD1F-D022D8EE0B8C}" type="datetimeFigureOut">
              <a:rPr lang="ko-KR" altLang="en-US" smtClean="0"/>
              <a:t>2023. 9. 25.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E3A59-1B1E-4308-BAA8-2CB948182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F6F225-91BF-4A39-BECB-15F35AE73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612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4DE8025-96AD-4BFA-8CCA-7876721A6B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2C6742-404F-4D3C-AA67-15EBADCC4471}"/>
              </a:ext>
            </a:extLst>
          </p:cNvPr>
          <p:cNvSpPr txBox="1"/>
          <p:nvPr/>
        </p:nvSpPr>
        <p:spPr>
          <a:xfrm>
            <a:off x="1547764" y="1770776"/>
            <a:ext cx="89279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UDR Frontend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8BEEE6-4642-4CEF-BBD3-0FE2341AD98A}"/>
              </a:ext>
            </a:extLst>
          </p:cNvPr>
          <p:cNvSpPr txBox="1"/>
          <p:nvPr/>
        </p:nvSpPr>
        <p:spPr>
          <a:xfrm>
            <a:off x="8287361" y="5711871"/>
            <a:ext cx="39046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이지원</a:t>
            </a:r>
          </a:p>
        </p:txBody>
      </p:sp>
      <p:pic>
        <p:nvPicPr>
          <p:cNvPr id="7" name="그래픽 6" descr="손뼉 치는 손 단색으로 채워진">
            <a:extLst>
              <a:ext uri="{FF2B5EF4-FFF2-40B4-BE49-F238E27FC236}">
                <a16:creationId xmlns:a16="http://schemas.microsoft.com/office/drawing/2014/main" id="{6285110F-B2A8-466D-96DF-FA83096B03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1861" y="1838887"/>
            <a:ext cx="1203246" cy="1203246"/>
          </a:xfrm>
          <a:prstGeom prst="rect">
            <a:avLst/>
          </a:prstGeom>
        </p:spPr>
      </p:pic>
      <p:pic>
        <p:nvPicPr>
          <p:cNvPr id="8" name="그래픽 7" descr="손뼉 치는 손 단색으로 채워진">
            <a:extLst>
              <a:ext uri="{FF2B5EF4-FFF2-40B4-BE49-F238E27FC236}">
                <a16:creationId xmlns:a16="http://schemas.microsoft.com/office/drawing/2014/main" id="{2FB0474A-AE33-4534-8248-BE5D78F4CC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58333" y="1892428"/>
            <a:ext cx="1203246" cy="12032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F14430-7C7B-B215-CED3-BE66D38A5956}"/>
              </a:ext>
            </a:extLst>
          </p:cNvPr>
          <p:cNvSpPr txBox="1"/>
          <p:nvPr/>
        </p:nvSpPr>
        <p:spPr>
          <a:xfrm>
            <a:off x="3897739" y="3938680"/>
            <a:ext cx="4227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2</a:t>
            </a:r>
            <a:r>
              <a:rPr lang="ko-KR" altLang="en-US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주차 </a:t>
            </a:r>
            <a:r>
              <a:rPr lang="en-US" altLang="ko-KR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3</a:t>
            </a:r>
            <a:r>
              <a:rPr lang="ko-KR" altLang="en-US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교시</a:t>
            </a:r>
            <a:endParaRPr lang="en-US" altLang="ko-KR" sz="24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24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useRef</a:t>
            </a:r>
            <a:r>
              <a:rPr lang="en-US" altLang="ko-KR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()</a:t>
            </a:r>
            <a:endParaRPr lang="ko-KR" altLang="en-US" sz="24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463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37"/>
    </mc:Choice>
    <mc:Fallback xmlns="">
      <p:transition spd="slow" advTm="1833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 err="1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useRef</a:t>
            </a:r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784117"/>
            <a:ext cx="111767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리액트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컴포넌트 내에서 변수를 관리하기 위한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Hooks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중 하나로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state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와는 다르게 동작함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값이 바뀌어도 </a:t>
            </a:r>
            <a:r>
              <a:rPr lang="ko-KR" altLang="en-US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리렌더링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X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State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는 변경된 뒤에 그 다음 렌더링 이후로 </a:t>
            </a:r>
            <a:b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</a:b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최신 상태를 조회 할 수 있는 반면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, </a:t>
            </a:r>
            <a:b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</a:br>
            <a:r>
              <a:rPr lang="en-US" altLang="ko-KR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useRef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 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 관리하고 있는 변수는 </a:t>
            </a:r>
            <a:b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</a:br>
            <a:r>
              <a:rPr lang="ko-KR" altLang="en-US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설정 후 바로 최신 상태 조회 가능</a:t>
            </a:r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10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37"/>
    </mc:Choice>
    <mc:Fallback xmlns="">
      <p:transition spd="slow" advTm="1833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F98B87-3E18-0240-8CA3-7E1F2D927635}"/>
              </a:ext>
            </a:extLst>
          </p:cNvPr>
          <p:cNvSpPr txBox="1"/>
          <p:nvPr/>
        </p:nvSpPr>
        <p:spPr>
          <a:xfrm>
            <a:off x="705833" y="498822"/>
            <a:ext cx="1109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1.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useRef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() 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기본 사용법</a:t>
            </a:r>
          </a:p>
        </p:txBody>
      </p:sp>
      <p:pic>
        <p:nvPicPr>
          <p:cNvPr id="7" name="그림 6" descr="그래픽, 상징이(가) 표시된 사진&#10;&#10;자동 생성된 설명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D1732F5-294D-BE4E-BA2A-FF51AD0C09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833" y="2158075"/>
            <a:ext cx="8294732" cy="47443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15343ED-E194-FB46-3323-9EAB9D1D4809}"/>
              </a:ext>
            </a:extLst>
          </p:cNvPr>
          <p:cNvSpPr txBox="1"/>
          <p:nvPr/>
        </p:nvSpPr>
        <p:spPr>
          <a:xfrm>
            <a:off x="1062249" y="1332593"/>
            <a:ext cx="8510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Const </a:t>
            </a:r>
            <a:r>
              <a:rPr lang="ko-KR" altLang="en-US" sz="32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변수명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=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2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useRef</a:t>
            </a:r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초기값</a:t>
            </a:r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);</a:t>
            </a:r>
          </a:p>
          <a:p>
            <a:r>
              <a:rPr lang="ko-KR" altLang="en-US" sz="32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변수명</a:t>
            </a:r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.current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 접근 및 사용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84342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337">
        <p159:morph option="byObject"/>
      </p:transition>
    </mc:Choice>
    <mc:Fallback xmlns="">
      <p:transition spd="slow" advTm="18337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F98B87-3E18-0240-8CA3-7E1F2D927635}"/>
              </a:ext>
            </a:extLst>
          </p:cNvPr>
          <p:cNvSpPr txBox="1"/>
          <p:nvPr/>
        </p:nvSpPr>
        <p:spPr>
          <a:xfrm>
            <a:off x="705833" y="498822"/>
            <a:ext cx="1109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2.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useRef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DOM 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제어하기</a:t>
            </a:r>
          </a:p>
        </p:txBody>
      </p:sp>
      <p:pic>
        <p:nvPicPr>
          <p:cNvPr id="7" name="그림 6" descr="그래픽, 상징이(가) 표시된 사진&#10;&#10;자동 생성된 설명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F10FFA4-214D-41A1-748C-2EFCD693DA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832" y="1111249"/>
            <a:ext cx="7928789" cy="53791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C3500B-A250-22AD-33B2-E92582E94158}"/>
              </a:ext>
            </a:extLst>
          </p:cNvPr>
          <p:cNvSpPr txBox="1"/>
          <p:nvPr/>
        </p:nvSpPr>
        <p:spPr>
          <a:xfrm>
            <a:off x="4379190" y="2248139"/>
            <a:ext cx="85108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ko-KR" sz="32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useRef</a:t>
            </a:r>
            <a:r>
              <a:rPr lang="en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()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의 반환형인 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React.MutableRefObject</a:t>
            </a:r>
            <a:r>
              <a:rPr lang="en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&lt;&gt;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는 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DOM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에 접근할 수 있게 함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9237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8337">
        <p159:morph option="byObject"/>
      </p:transition>
    </mc:Choice>
    <mc:Fallback>
      <p:transition spd="slow" advTm="18337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3A06F1-403C-E695-70B8-DE46C971492E}"/>
              </a:ext>
            </a:extLst>
          </p:cNvPr>
          <p:cNvSpPr txBox="1"/>
          <p:nvPr/>
        </p:nvSpPr>
        <p:spPr>
          <a:xfrm>
            <a:off x="705833" y="498822"/>
            <a:ext cx="1109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[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실습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]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useRef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()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input 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관리하기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F46EF2-B8FD-9446-E3C7-83929E16AB05}"/>
              </a:ext>
            </a:extLst>
          </p:cNvPr>
          <p:cNvSpPr txBox="1"/>
          <p:nvPr/>
        </p:nvSpPr>
        <p:spPr>
          <a:xfrm>
            <a:off x="531719" y="5096318"/>
            <a:ext cx="11128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전송 버튼을 눌렀을 때만 </a:t>
            </a:r>
            <a:r>
              <a:rPr lang="ko-KR" altLang="en-US" sz="28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리렌더링이</a:t>
            </a:r>
            <a:r>
              <a:rPr lang="ko-KR" altLang="en-US" sz="28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되도록 수정하기</a:t>
            </a:r>
            <a:endParaRPr lang="en-US" altLang="ko-KR" sz="28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  <p:pic>
        <p:nvPicPr>
          <p:cNvPr id="9" name="그림 8" descr="텍스트, 소프트웨어, 멀티미디어 소프트웨어, 스크린샷이(가) 표시된 사진&#10;&#10;자동 생성된 설명">
            <a:extLst>
              <a:ext uri="{FF2B5EF4-FFF2-40B4-BE49-F238E27FC236}">
                <a16:creationId xmlns:a16="http://schemas.microsoft.com/office/drawing/2014/main" id="{12C29146-0B6A-BFF1-E2B6-12A9BFD2B7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753" y="1759394"/>
            <a:ext cx="6021294" cy="280890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695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37"/>
    </mc:Choice>
    <mc:Fallback xmlns="">
      <p:transition spd="slow" advTm="1833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6286A45-749E-4338-A47E-361CCC6FC29E}"/>
              </a:ext>
            </a:extLst>
          </p:cNvPr>
          <p:cNvSpPr txBox="1"/>
          <p:nvPr/>
        </p:nvSpPr>
        <p:spPr>
          <a:xfrm>
            <a:off x="2021594" y="4566998"/>
            <a:ext cx="8148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Thank You!</a:t>
            </a:r>
            <a:endParaRPr lang="ko-KR" altLang="en-US" sz="48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DD39B3-2458-4A89-A9B6-8E184177F7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434"/>
          <a:stretch/>
        </p:blipFill>
        <p:spPr>
          <a:xfrm>
            <a:off x="4295773" y="1360149"/>
            <a:ext cx="3600450" cy="3119384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BEE23339-39A5-188D-4372-72C8B1F9CF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05891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4305</TotalTime>
  <Words>125</Words>
  <Application>Microsoft Macintosh PowerPoint</Application>
  <PresentationFormat>와이드스크린</PresentationFormat>
  <Paragraphs>27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VITRO CORE OTF</vt:lpstr>
      <vt:lpstr>Arial</vt:lpstr>
      <vt:lpstr>비트로 코어 OTF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하상우[ 학부휴학 / 전자및정보공학과 ]</dc:creator>
  <cp:lastModifiedBy>이지원[ 학부재학 / 컴퓨터융합소프트웨어학과 ]</cp:lastModifiedBy>
  <cp:revision>721</cp:revision>
  <dcterms:created xsi:type="dcterms:W3CDTF">2021-02-11T10:14:56Z</dcterms:created>
  <dcterms:modified xsi:type="dcterms:W3CDTF">2023-09-26T01:54:12Z</dcterms:modified>
</cp:coreProperties>
</file>

<file path=docProps/thumbnail.jpeg>
</file>